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493141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0339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0419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75930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37297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8632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layout with centered title and subtitle placeholders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685800" y="12192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66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Science 7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lang="en-US" sz="4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Welcome!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Notebook Guidelines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Date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Page Number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Title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Neat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Spaced</a:t>
            </a:r>
          </a:p>
        </p:txBody>
      </p:sp>
      <p:pic>
        <p:nvPicPr>
          <p:cNvPr id="35" name="Shape 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86200" y="990600"/>
            <a:ext cx="5105399" cy="4870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Required Supplies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green duo-tangs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sharpened pencils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Pencil crayons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Scissors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Ruler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Pencil sharpener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paper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Supplies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green duo-tang (notebook)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green duo-tang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(tests, quizes, assignments, etc.)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Overview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Units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lvl="0" indent="0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None/>
            </a:pPr>
            <a:endParaRPr sz="2000" dirty="0"/>
          </a:p>
          <a:p>
            <a:pPr marL="1397000" lvl="3" indent="0" rtl="0">
              <a:lnSpc>
                <a:spcPct val="90000"/>
              </a:lnSpc>
              <a:spcBef>
                <a:spcPts val="640"/>
              </a:spcBef>
              <a:buSzPct val="100000"/>
              <a:buNone/>
            </a:pPr>
            <a:r>
              <a:rPr lang="en-US" sz="3200" dirty="0" smtClean="0"/>
              <a:t>1. Earth’s </a:t>
            </a:r>
            <a:r>
              <a:rPr lang="en-US" sz="3200" dirty="0"/>
              <a:t>Crust</a:t>
            </a:r>
          </a:p>
          <a:p>
            <a:pPr marL="0" lvl="0" indent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55000"/>
              <a:buNone/>
            </a:pPr>
            <a:endParaRPr sz="2000" dirty="0"/>
          </a:p>
          <a:p>
            <a:pPr marL="1397000" lvl="3" indent="0" rtl="0">
              <a:lnSpc>
                <a:spcPct val="90000"/>
              </a:lnSpc>
              <a:spcBef>
                <a:spcPts val="640"/>
              </a:spcBef>
              <a:buSzPct val="100000"/>
              <a:buNone/>
            </a:pPr>
            <a:r>
              <a:rPr lang="en-US" sz="3200" dirty="0" smtClean="0"/>
              <a:t>2. Mixtures </a:t>
            </a:r>
            <a:r>
              <a:rPr lang="en-US" sz="3200" dirty="0"/>
              <a:t>&amp; Solutions</a:t>
            </a:r>
          </a:p>
          <a:p>
            <a:pPr marL="0" lvl="0" indent="0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55000"/>
              <a:buNone/>
            </a:pPr>
            <a:endParaRPr sz="2000" dirty="0"/>
          </a:p>
          <a:p>
            <a:pPr marL="1397000" lvl="3" indent="0" rtl="0">
              <a:lnSpc>
                <a:spcPct val="90000"/>
              </a:lnSpc>
              <a:spcBef>
                <a:spcPts val="640"/>
              </a:spcBef>
              <a:buSzPct val="100000"/>
              <a:buNone/>
            </a:pPr>
            <a:r>
              <a:rPr lang="en-US" sz="3200" dirty="0" smtClean="0"/>
              <a:t>3. Heat</a:t>
            </a:r>
            <a:endParaRPr lang="en-US" sz="3200" dirty="0"/>
          </a:p>
          <a:p>
            <a:pPr marL="0" lvl="0" indent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55000"/>
              <a:buNone/>
            </a:pPr>
            <a:endParaRPr sz="2000" dirty="0"/>
          </a:p>
          <a:p>
            <a:pPr marL="1397000" lvl="3" indent="0" rtl="0">
              <a:lnSpc>
                <a:spcPct val="90000"/>
              </a:lnSpc>
              <a:spcBef>
                <a:spcPts val="640"/>
              </a:spcBef>
              <a:buSzPct val="100000"/>
              <a:buNone/>
            </a:pPr>
            <a:r>
              <a:rPr lang="en-US" sz="3200" smtClean="0"/>
              <a:t>4. Interactions </a:t>
            </a:r>
            <a:r>
              <a:rPr lang="en-US" sz="3200" dirty="0"/>
              <a:t>in Ecosystems</a:t>
            </a:r>
          </a:p>
          <a:p>
            <a:pPr marL="0" marR="0" lvl="2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On-screen Show (4:3)</PresentationFormat>
  <Paragraphs>40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Science 7</vt:lpstr>
      <vt:lpstr>Notebook Guidelines</vt:lpstr>
      <vt:lpstr>Required Supplies</vt:lpstr>
      <vt:lpstr>Supplies</vt:lpstr>
      <vt:lpstr>Overview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7</dc:title>
  <cp:lastModifiedBy>Terry, Sean J. (ASD-E)</cp:lastModifiedBy>
  <cp:revision>1</cp:revision>
  <dcterms:modified xsi:type="dcterms:W3CDTF">2017-01-28T03:08:21Z</dcterms:modified>
</cp:coreProperties>
</file>